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sldIdLst>
    <p:sldId id="274" r:id="rId2"/>
  </p:sldIdLst>
  <p:sldSz cx="30279975" cy="42808525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6pPr>
    <a:lvl7pPr marL="2742121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7pPr>
    <a:lvl8pPr marL="3199149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8pPr>
    <a:lvl9pPr marL="3656167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  <p15:guide id="3" orient="horz" pos="14827">
          <p15:clr>
            <a:srgbClr val="A4A3A4"/>
          </p15:clr>
        </p15:guide>
        <p15:guide id="4" pos="95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é" initials="A" lastIdx="2" clrIdx="0">
    <p:extLst/>
  </p:cmAuthor>
  <p:cmAuthor id="2" name="Marlen" initials="M" lastIdx="1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7ABFF"/>
    <a:srgbClr val="E48484"/>
    <a:srgbClr val="D5F682"/>
    <a:srgbClr val="9966FF"/>
    <a:srgbClr val="FFCC66"/>
    <a:srgbClr val="9999FF"/>
    <a:srgbClr val="FEF876"/>
    <a:srgbClr val="FFAD00"/>
    <a:srgbClr val="E76A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26" autoAdjust="0"/>
    <p:restoredTop sz="97143" autoAdjust="0"/>
  </p:normalViewPr>
  <p:slideViewPr>
    <p:cSldViewPr>
      <p:cViewPr varScale="1">
        <p:scale>
          <a:sx n="25" d="100"/>
          <a:sy n="25" d="100"/>
        </p:scale>
        <p:origin x="2424" y="60"/>
      </p:cViewPr>
      <p:guideLst>
        <p:guide orient="horz" pos="13483"/>
        <p:guide pos="9537"/>
        <p:guide orient="horz" pos="14827"/>
        <p:guide pos="95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290" y="0"/>
            <a:ext cx="3077320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5513" y="766763"/>
            <a:ext cx="27146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761" y="4861155"/>
            <a:ext cx="5679778" cy="4607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09"/>
            <a:ext cx="3077321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290" y="9722309"/>
            <a:ext cx="3077320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fld id="{86520E19-DE6E-46F9-9D2C-8CC62C9DE3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1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742121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199149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656167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998" y="13298411"/>
            <a:ext cx="25737979" cy="91760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6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3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0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AF2C2-0383-4ED2-96EC-ECAAAE54782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33DBD-B49D-4B42-9684-A00BBA7BFD7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952982" y="1714335"/>
            <a:ext cx="6812994" cy="3652597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999" y="1714335"/>
            <a:ext cx="19934317" cy="3652597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FD223-87AF-4544-94A8-680C3CC890A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C16807-C66F-4359-B5EE-3D9E2DFFF44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909" y="27508463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6982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3978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096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7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13999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392320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FCB11-688A-4928-95A3-B2DDAEE6CB66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582375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999" y="13575852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81808" y="9582375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81808" y="13575852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5E5541-94E4-46E7-A40D-52900BDA854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215E6F-75AC-407C-B3A8-D0510BEB6A1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6D77A-B1CF-4F32-BA46-5988E4141CD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4010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8629" y="1704429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4010" y="8958102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8755F-B7EB-4D8B-9FBF-33D1B13B5E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5087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6982" indent="0">
              <a:buNone/>
              <a:defRPr sz="12800"/>
            </a:lvl2pPr>
            <a:lvl3pPr marL="4173978" indent="0">
              <a:buNone/>
              <a:defRPr sz="11000"/>
            </a:lvl3pPr>
            <a:lvl4pPr marL="6260960" indent="0">
              <a:buNone/>
              <a:defRPr sz="9100"/>
            </a:lvl4pPr>
            <a:lvl5pPr marL="8347942" indent="0">
              <a:buNone/>
              <a:defRPr sz="9100"/>
            </a:lvl5pPr>
            <a:lvl6pPr marL="10434938" indent="0">
              <a:buNone/>
              <a:defRPr sz="9100"/>
            </a:lvl6pPr>
            <a:lvl7pPr marL="12521920" indent="0">
              <a:buNone/>
              <a:defRPr sz="9100"/>
            </a:lvl7pPr>
            <a:lvl8pPr marL="14608902" indent="0">
              <a:buNone/>
              <a:defRPr sz="9100"/>
            </a:lvl8pPr>
            <a:lvl9pPr marL="16695898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D9F36A-A748-4202-81B7-DAFABFC3CFE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396" tIns="208698" rIns="417396" bIns="208698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988665"/>
            <a:ext cx="27251978" cy="28251648"/>
          </a:xfrm>
          <a:prstGeom prst="rect">
            <a:avLst/>
          </a:prstGeom>
        </p:spPr>
        <p:txBody>
          <a:bodyPr vert="horz" lIns="417396" tIns="208698" rIns="417396" bIns="20869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3998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45658" y="39677176"/>
            <a:ext cx="9588659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700649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173978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243" indent="-1565243" algn="l" defTabSz="4173978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1349" indent="-1304367" algn="l" defTabSz="4173978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746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4451" indent="-1043491" algn="l" defTabSz="4173978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1447" indent="-1043491" algn="l" defTabSz="4173978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7842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5411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2407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3938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698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397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096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794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493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192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890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589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00000">
                <a:lumMod val="100000"/>
                <a:alpha val="45000"/>
              </a:srgbClr>
            </a:gs>
            <a:gs pos="40000">
              <a:srgbClr val="800000">
                <a:alpha val="65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503999" y="7585894"/>
            <a:ext cx="29304000" cy="5112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7" name="Rechteck 16"/>
          <p:cNvSpPr/>
          <p:nvPr/>
        </p:nvSpPr>
        <p:spPr>
          <a:xfrm>
            <a:off x="467999" y="7621893"/>
            <a:ext cx="29304000" cy="1152000"/>
          </a:xfrm>
          <a:prstGeom prst="rect">
            <a:avLst/>
          </a:prstGeom>
          <a:solidFill>
            <a:srgbClr val="800000">
              <a:alpha val="2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0" name="Rechteck 19"/>
          <p:cNvSpPr/>
          <p:nvPr/>
        </p:nvSpPr>
        <p:spPr>
          <a:xfrm>
            <a:off x="503999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5" name="Rechteck 24"/>
          <p:cNvSpPr/>
          <p:nvPr/>
        </p:nvSpPr>
        <p:spPr>
          <a:xfrm>
            <a:off x="15300000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6" name="Rechteck 25"/>
          <p:cNvSpPr/>
          <p:nvPr/>
        </p:nvSpPr>
        <p:spPr>
          <a:xfrm>
            <a:off x="15300000" y="12977165"/>
            <a:ext cx="14508000" cy="1152000"/>
          </a:xfrm>
          <a:prstGeom prst="rect">
            <a:avLst/>
          </a:prstGeom>
          <a:solidFill>
            <a:srgbClr val="800000">
              <a:alpha val="2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29" name="Rechteck 128"/>
          <p:cNvSpPr/>
          <p:nvPr/>
        </p:nvSpPr>
        <p:spPr>
          <a:xfrm>
            <a:off x="503999" y="31679999"/>
            <a:ext cx="29304000" cy="1083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31" name="Rechteck 30"/>
          <p:cNvSpPr/>
          <p:nvPr/>
        </p:nvSpPr>
        <p:spPr>
          <a:xfrm>
            <a:off x="504000" y="31679999"/>
            <a:ext cx="29304000" cy="1152000"/>
          </a:xfrm>
          <a:prstGeom prst="rect">
            <a:avLst/>
          </a:prstGeom>
          <a:solidFill>
            <a:srgbClr val="800000">
              <a:alpha val="2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32" name="Textfeld 131"/>
          <p:cNvSpPr txBox="1"/>
          <p:nvPr/>
        </p:nvSpPr>
        <p:spPr>
          <a:xfrm>
            <a:off x="792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Motivation / Introduction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4" name="Textfeld 133"/>
          <p:cNvSpPr txBox="1"/>
          <p:nvPr/>
        </p:nvSpPr>
        <p:spPr>
          <a:xfrm>
            <a:off x="791999" y="31682331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Conclusions / Outlook</a:t>
            </a:r>
            <a:endParaRPr lang="en-GB" sz="5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6" name="Rechteck 135"/>
          <p:cNvSpPr/>
          <p:nvPr/>
        </p:nvSpPr>
        <p:spPr>
          <a:xfrm>
            <a:off x="503999" y="12977166"/>
            <a:ext cx="14508000" cy="1152000"/>
          </a:xfrm>
          <a:prstGeom prst="rect">
            <a:avLst/>
          </a:prstGeom>
          <a:solidFill>
            <a:srgbClr val="800000">
              <a:alpha val="2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5" name="Textfeld 134"/>
          <p:cNvSpPr txBox="1"/>
          <p:nvPr/>
        </p:nvSpPr>
        <p:spPr>
          <a:xfrm>
            <a:off x="15588000" y="12996000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Rechteck 104"/>
          <p:cNvSpPr/>
          <p:nvPr/>
        </p:nvSpPr>
        <p:spPr>
          <a:xfrm>
            <a:off x="503999" y="463114"/>
            <a:ext cx="29304000" cy="669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06" name="Rectangle 5"/>
          <p:cNvSpPr>
            <a:spLocks noChangeArrowheads="1"/>
          </p:cNvSpPr>
          <p:nvPr/>
        </p:nvSpPr>
        <p:spPr bwMode="auto">
          <a:xfrm>
            <a:off x="720000" y="720000"/>
            <a:ext cx="23760000" cy="247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85" tIns="45692" rIns="91385" bIns="45692">
            <a:spAutoFit/>
          </a:bodyPr>
          <a:lstStyle/>
          <a:p>
            <a:pPr algn="ctr"/>
            <a:r>
              <a:rPr lang="en-GB" sz="8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  <a:p>
            <a:pPr algn="ctr"/>
            <a:endParaRPr lang="en-GB" sz="73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9" name="Grafik 10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79069" y="5138698"/>
            <a:ext cx="1843744" cy="1905000"/>
          </a:xfrm>
          <a:prstGeom prst="rect">
            <a:avLst/>
          </a:prstGeom>
        </p:spPr>
      </p:pic>
      <p:pic>
        <p:nvPicPr>
          <p:cNvPr id="110" name="Grafik 10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7409" y="4945062"/>
            <a:ext cx="3842659" cy="2057400"/>
          </a:xfrm>
          <a:prstGeom prst="rect">
            <a:avLst/>
          </a:prstGeom>
        </p:spPr>
      </p:pic>
      <p:pic>
        <p:nvPicPr>
          <p:cNvPr id="111" name="Grafik 110" descr="logo_bremen_4c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7068" y="5538097"/>
            <a:ext cx="7543800" cy="1311965"/>
          </a:xfrm>
          <a:prstGeom prst="rect">
            <a:avLst/>
          </a:prstGeom>
        </p:spPr>
      </p:pic>
      <p:pic>
        <p:nvPicPr>
          <p:cNvPr id="112" name="Grafik 111" descr="AWI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83847" y="4945062"/>
            <a:ext cx="4610421" cy="2057400"/>
          </a:xfrm>
          <a:prstGeom prst="rect">
            <a:avLst/>
          </a:prstGeom>
        </p:spPr>
      </p:pic>
      <p:sp>
        <p:nvSpPr>
          <p:cNvPr id="114" name="Textfeld 113"/>
          <p:cNvSpPr txBox="1"/>
          <p:nvPr/>
        </p:nvSpPr>
        <p:spPr>
          <a:xfrm>
            <a:off x="26265187" y="1882942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GB" sz="9600" b="1" dirty="0" smtClean="0">
                <a:solidFill>
                  <a:schemeClr val="bg1"/>
                </a:solidFill>
                <a:latin typeface="+mn-lt"/>
              </a:rPr>
              <a:t>C01</a:t>
            </a:r>
          </a:p>
        </p:txBody>
      </p:sp>
      <p:sp>
        <p:nvSpPr>
          <p:cNvPr id="168" name="Text Box 181"/>
          <p:cNvSpPr txBox="1">
            <a:spLocks noChangeArrowheads="1"/>
          </p:cNvSpPr>
          <p:nvPr/>
        </p:nvSpPr>
        <p:spPr bwMode="auto">
          <a:xfrm>
            <a:off x="720000" y="3081301"/>
            <a:ext cx="23760000" cy="22447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1361" tIns="37106" rIns="71361" bIns="37106">
            <a:spAutoFit/>
          </a:bodyPr>
          <a:lstStyle/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Affiliation</a:t>
            </a: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Affiliation</a:t>
            </a:r>
            <a:endParaRPr lang="en-GB" sz="4000" baseline="30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9" name="Textfeld 168"/>
          <p:cNvSpPr txBox="1"/>
          <p:nvPr/>
        </p:nvSpPr>
        <p:spPr>
          <a:xfrm>
            <a:off x="792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4155" y="652111"/>
            <a:ext cx="4476750" cy="447675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1" t="15433" r="9978" b="15091"/>
          <a:stretch/>
        </p:blipFill>
        <p:spPr>
          <a:xfrm>
            <a:off x="738387" y="5144132"/>
            <a:ext cx="5261998" cy="1930538"/>
          </a:xfrm>
          <a:prstGeom prst="rect">
            <a:avLst/>
          </a:prstGeom>
        </p:spPr>
      </p:pic>
      <p:sp>
        <p:nvSpPr>
          <p:cNvPr id="90" name="Textfeld 89"/>
          <p:cNvSpPr txBox="1"/>
          <p:nvPr/>
        </p:nvSpPr>
        <p:spPr>
          <a:xfrm>
            <a:off x="15588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Methods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3" name="Textfeld 132"/>
          <p:cNvSpPr txBox="1"/>
          <p:nvPr/>
        </p:nvSpPr>
        <p:spPr>
          <a:xfrm>
            <a:off x="792000" y="12996000"/>
            <a:ext cx="13680000" cy="923312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15588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Textfeld 91"/>
          <p:cNvSpPr txBox="1"/>
          <p:nvPr/>
        </p:nvSpPr>
        <p:spPr>
          <a:xfrm>
            <a:off x="792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15588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792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15588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34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Benutzerdefiniert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Marlen</dc:creator>
  <cp:lastModifiedBy>engler</cp:lastModifiedBy>
  <cp:revision>699</cp:revision>
  <cp:lastPrinted>1601-01-01T00:00:00Z</cp:lastPrinted>
  <dcterms:created xsi:type="dcterms:W3CDTF">1601-01-01T00:00:00Z</dcterms:created>
  <dcterms:modified xsi:type="dcterms:W3CDTF">2018-10-26T11:33:54Z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