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"/>
  </p:notesMasterIdLst>
  <p:sldIdLst>
    <p:sldId id="274" r:id="rId2"/>
  </p:sldIdLst>
  <p:sldSz cx="30279975" cy="42808525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1pPr>
    <a:lvl2pPr marL="457019"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2pPr>
    <a:lvl3pPr marL="914042"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3pPr>
    <a:lvl4pPr marL="1371060"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4pPr>
    <a:lvl5pPr marL="1828084"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5pPr>
    <a:lvl6pPr marL="2285102" algn="l" defTabSz="914042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6pPr>
    <a:lvl7pPr marL="2742121" algn="l" defTabSz="914042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7pPr>
    <a:lvl8pPr marL="3199149" algn="l" defTabSz="914042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8pPr>
    <a:lvl9pPr marL="3656167" algn="l" defTabSz="914042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3">
          <p15:clr>
            <a:srgbClr val="A4A3A4"/>
          </p15:clr>
        </p15:guide>
        <p15:guide id="2" pos="9537">
          <p15:clr>
            <a:srgbClr val="A4A3A4"/>
          </p15:clr>
        </p15:guide>
        <p15:guide id="3" orient="horz" pos="14827">
          <p15:clr>
            <a:srgbClr val="A4A3A4"/>
          </p15:clr>
        </p15:guide>
        <p15:guide id="4" pos="958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é" initials="A" lastIdx="2" clrIdx="0">
    <p:extLst/>
  </p:cmAuthor>
  <p:cmAuthor id="2" name="Marlen" initials="M" lastIdx="1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F682"/>
    <a:srgbClr val="9966FF"/>
    <a:srgbClr val="FFCC66"/>
    <a:srgbClr val="C7ABFF"/>
    <a:srgbClr val="E48484"/>
    <a:srgbClr val="800000"/>
    <a:srgbClr val="9999FF"/>
    <a:srgbClr val="FEF876"/>
    <a:srgbClr val="FFAD00"/>
    <a:srgbClr val="E76A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Dunkle Formatvorlage 1 - Akz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65" autoAdjust="0"/>
    <p:restoredTop sz="97143" autoAdjust="0"/>
  </p:normalViewPr>
  <p:slideViewPr>
    <p:cSldViewPr>
      <p:cViewPr varScale="1">
        <p:scale>
          <a:sx n="25" d="100"/>
          <a:sy n="25" d="100"/>
        </p:scale>
        <p:origin x="2376" y="60"/>
      </p:cViewPr>
      <p:guideLst>
        <p:guide orient="horz" pos="13483"/>
        <p:guide pos="9537"/>
        <p:guide orient="horz" pos="14827"/>
        <p:guide pos="958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321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t" anchorCtr="0" compatLnSpc="1">
            <a:prstTxWarp prst="textNoShape">
              <a:avLst/>
            </a:prstTxWarp>
          </a:bodyPr>
          <a:lstStyle>
            <a:lvl1pPr defTabSz="950123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290" y="0"/>
            <a:ext cx="3077320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t" anchorCtr="0" compatLnSpc="1">
            <a:prstTxWarp prst="textNoShape">
              <a:avLst/>
            </a:prstTxWarp>
          </a:bodyPr>
          <a:lstStyle>
            <a:lvl1pPr algn="r" defTabSz="950123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95513" y="766763"/>
            <a:ext cx="2714625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761" y="4861155"/>
            <a:ext cx="5679778" cy="4607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09"/>
            <a:ext cx="3077321" cy="51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b" anchorCtr="0" compatLnSpc="1">
            <a:prstTxWarp prst="textNoShape">
              <a:avLst/>
            </a:prstTxWarp>
          </a:bodyPr>
          <a:lstStyle>
            <a:lvl1pPr defTabSz="950123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290" y="9722309"/>
            <a:ext cx="3077320" cy="51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b" anchorCtr="0" compatLnSpc="1">
            <a:prstTxWarp prst="textNoShape">
              <a:avLst/>
            </a:prstTxWarp>
          </a:bodyPr>
          <a:lstStyle>
            <a:lvl1pPr algn="r" defTabSz="950123">
              <a:defRPr sz="1300">
                <a:latin typeface="Arial" charset="0"/>
              </a:defRPr>
            </a:lvl1pPr>
          </a:lstStyle>
          <a:p>
            <a:pPr>
              <a:defRPr/>
            </a:pPr>
            <a:fld id="{86520E19-DE6E-46F9-9D2C-8CC62C9DE36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918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019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04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06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08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5102" algn="l" defTabSz="9140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742121" algn="l" defTabSz="9140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199149" algn="l" defTabSz="9140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656167" algn="l" defTabSz="9140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70998" y="13298411"/>
            <a:ext cx="25737979" cy="917608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541996" y="24258164"/>
            <a:ext cx="21195983" cy="109399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6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3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0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47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4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08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695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9AF2C2-0383-4ED2-96EC-ECAAAE54782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F33DBD-B49D-4B42-9684-A00BBA7BFD7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1952982" y="1714335"/>
            <a:ext cx="6812994" cy="3652597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513999" y="1714335"/>
            <a:ext cx="19934317" cy="36525978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AFD223-87AF-4544-94A8-680C3CC890A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C16807-C66F-4359-B5EE-3D9E2DFFF44F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1909" y="27508463"/>
            <a:ext cx="25737979" cy="8502249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391909" y="18144082"/>
            <a:ext cx="25737979" cy="9364362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6982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3978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096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47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493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192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0890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69589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2AEC28-9EAB-49C9-8299-B797C6C189BB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513999" y="9988665"/>
            <a:ext cx="13373656" cy="28251648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392320" y="9988665"/>
            <a:ext cx="13373656" cy="28251648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8FCB11-688A-4928-95A3-B2DDAEE6CB66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3999" y="9582375"/>
            <a:ext cx="13378914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6982" indent="0">
              <a:buNone/>
              <a:defRPr sz="9100" b="1"/>
            </a:lvl2pPr>
            <a:lvl3pPr marL="4173978" indent="0">
              <a:buNone/>
              <a:defRPr sz="8200" b="1"/>
            </a:lvl3pPr>
            <a:lvl4pPr marL="6260960" indent="0">
              <a:buNone/>
              <a:defRPr sz="7300" b="1"/>
            </a:lvl4pPr>
            <a:lvl5pPr marL="8347942" indent="0">
              <a:buNone/>
              <a:defRPr sz="7300" b="1"/>
            </a:lvl5pPr>
            <a:lvl6pPr marL="10434938" indent="0">
              <a:buNone/>
              <a:defRPr sz="7300" b="1"/>
            </a:lvl6pPr>
            <a:lvl7pPr marL="12521920" indent="0">
              <a:buNone/>
              <a:defRPr sz="7300" b="1"/>
            </a:lvl7pPr>
            <a:lvl8pPr marL="14608902" indent="0">
              <a:buNone/>
              <a:defRPr sz="7300" b="1"/>
            </a:lvl8pPr>
            <a:lvl9pPr marL="16695898" indent="0">
              <a:buNone/>
              <a:defRPr sz="73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13999" y="13575852"/>
            <a:ext cx="13378914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5381808" y="9582375"/>
            <a:ext cx="13384170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6982" indent="0">
              <a:buNone/>
              <a:defRPr sz="9100" b="1"/>
            </a:lvl2pPr>
            <a:lvl3pPr marL="4173978" indent="0">
              <a:buNone/>
              <a:defRPr sz="8200" b="1"/>
            </a:lvl3pPr>
            <a:lvl4pPr marL="6260960" indent="0">
              <a:buNone/>
              <a:defRPr sz="7300" b="1"/>
            </a:lvl4pPr>
            <a:lvl5pPr marL="8347942" indent="0">
              <a:buNone/>
              <a:defRPr sz="7300" b="1"/>
            </a:lvl5pPr>
            <a:lvl6pPr marL="10434938" indent="0">
              <a:buNone/>
              <a:defRPr sz="7300" b="1"/>
            </a:lvl6pPr>
            <a:lvl7pPr marL="12521920" indent="0">
              <a:buNone/>
              <a:defRPr sz="7300" b="1"/>
            </a:lvl7pPr>
            <a:lvl8pPr marL="14608902" indent="0">
              <a:buNone/>
              <a:defRPr sz="7300" b="1"/>
            </a:lvl8pPr>
            <a:lvl9pPr marL="16695898" indent="0">
              <a:buNone/>
              <a:defRPr sz="73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5381808" y="13575852"/>
            <a:ext cx="13384170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5E5541-94E4-46E7-A40D-52900BDA8545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215E6F-75AC-407C-B3A8-D0510BEB6A1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46D77A-B1CF-4F32-BA46-5988E4141CD4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4010" y="1704413"/>
            <a:ext cx="9961903" cy="7253667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838629" y="1704429"/>
            <a:ext cx="16927347" cy="36535890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4010" y="8958102"/>
            <a:ext cx="9961903" cy="29282223"/>
          </a:xfrm>
        </p:spPr>
        <p:txBody>
          <a:bodyPr/>
          <a:lstStyle>
            <a:lvl1pPr marL="0" indent="0">
              <a:buNone/>
              <a:defRPr sz="6400"/>
            </a:lvl1pPr>
            <a:lvl2pPr marL="2086982" indent="0">
              <a:buNone/>
              <a:defRPr sz="5500"/>
            </a:lvl2pPr>
            <a:lvl3pPr marL="4173978" indent="0">
              <a:buNone/>
              <a:defRPr sz="4600"/>
            </a:lvl3pPr>
            <a:lvl4pPr marL="6260960" indent="0">
              <a:buNone/>
              <a:defRPr sz="4100"/>
            </a:lvl4pPr>
            <a:lvl5pPr marL="8347942" indent="0">
              <a:buNone/>
              <a:defRPr sz="4100"/>
            </a:lvl5pPr>
            <a:lvl6pPr marL="10434938" indent="0">
              <a:buNone/>
              <a:defRPr sz="4100"/>
            </a:lvl6pPr>
            <a:lvl7pPr marL="12521920" indent="0">
              <a:buNone/>
              <a:defRPr sz="4100"/>
            </a:lvl7pPr>
            <a:lvl8pPr marL="14608902" indent="0">
              <a:buNone/>
              <a:defRPr sz="4100"/>
            </a:lvl8pPr>
            <a:lvl9pPr marL="16695898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D8755F-B7EB-4D8B-9FBF-33D1B13B5EE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35087" y="29965968"/>
            <a:ext cx="18167985" cy="3537652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935087" y="3825021"/>
            <a:ext cx="18167985" cy="25685115"/>
          </a:xfrm>
        </p:spPr>
        <p:txBody>
          <a:bodyPr/>
          <a:lstStyle>
            <a:lvl1pPr marL="0" indent="0">
              <a:buNone/>
              <a:defRPr sz="14600"/>
            </a:lvl1pPr>
            <a:lvl2pPr marL="2086982" indent="0">
              <a:buNone/>
              <a:defRPr sz="12800"/>
            </a:lvl2pPr>
            <a:lvl3pPr marL="4173978" indent="0">
              <a:buNone/>
              <a:defRPr sz="11000"/>
            </a:lvl3pPr>
            <a:lvl4pPr marL="6260960" indent="0">
              <a:buNone/>
              <a:defRPr sz="9100"/>
            </a:lvl4pPr>
            <a:lvl5pPr marL="8347942" indent="0">
              <a:buNone/>
              <a:defRPr sz="9100"/>
            </a:lvl5pPr>
            <a:lvl6pPr marL="10434938" indent="0">
              <a:buNone/>
              <a:defRPr sz="9100"/>
            </a:lvl6pPr>
            <a:lvl7pPr marL="12521920" indent="0">
              <a:buNone/>
              <a:defRPr sz="9100"/>
            </a:lvl7pPr>
            <a:lvl8pPr marL="14608902" indent="0">
              <a:buNone/>
              <a:defRPr sz="9100"/>
            </a:lvl8pPr>
            <a:lvl9pPr marL="16695898" indent="0">
              <a:buNone/>
              <a:defRPr sz="91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35087" y="33503620"/>
            <a:ext cx="18167985" cy="5024053"/>
          </a:xfrm>
        </p:spPr>
        <p:txBody>
          <a:bodyPr/>
          <a:lstStyle>
            <a:lvl1pPr marL="0" indent="0">
              <a:buNone/>
              <a:defRPr sz="6400"/>
            </a:lvl1pPr>
            <a:lvl2pPr marL="2086982" indent="0">
              <a:buNone/>
              <a:defRPr sz="5500"/>
            </a:lvl2pPr>
            <a:lvl3pPr marL="4173978" indent="0">
              <a:buNone/>
              <a:defRPr sz="4600"/>
            </a:lvl3pPr>
            <a:lvl4pPr marL="6260960" indent="0">
              <a:buNone/>
              <a:defRPr sz="4100"/>
            </a:lvl4pPr>
            <a:lvl5pPr marL="8347942" indent="0">
              <a:buNone/>
              <a:defRPr sz="4100"/>
            </a:lvl5pPr>
            <a:lvl6pPr marL="10434938" indent="0">
              <a:buNone/>
              <a:defRPr sz="4100"/>
            </a:lvl6pPr>
            <a:lvl7pPr marL="12521920" indent="0">
              <a:buNone/>
              <a:defRPr sz="4100"/>
            </a:lvl7pPr>
            <a:lvl8pPr marL="14608902" indent="0">
              <a:buNone/>
              <a:defRPr sz="4100"/>
            </a:lvl8pPr>
            <a:lvl9pPr marL="16695898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D9F36A-A748-4202-81B7-DAFABFC3CFE8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13999" y="1714326"/>
            <a:ext cx="27251978" cy="7134754"/>
          </a:xfrm>
          <a:prstGeom prst="rect">
            <a:avLst/>
          </a:prstGeom>
        </p:spPr>
        <p:txBody>
          <a:bodyPr vert="horz" lIns="417396" tIns="208698" rIns="417396" bIns="208698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3999" y="9988665"/>
            <a:ext cx="27251978" cy="28251648"/>
          </a:xfrm>
          <a:prstGeom prst="rect">
            <a:avLst/>
          </a:prstGeom>
        </p:spPr>
        <p:txBody>
          <a:bodyPr vert="horz" lIns="417396" tIns="208698" rIns="417396" bIns="208698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513998" y="39677176"/>
            <a:ext cx="7065328" cy="2279158"/>
          </a:xfrm>
          <a:prstGeom prst="rect">
            <a:avLst/>
          </a:prstGeom>
        </p:spPr>
        <p:txBody>
          <a:bodyPr vert="horz" lIns="417396" tIns="208698" rIns="417396" bIns="208698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345658" y="39677176"/>
            <a:ext cx="9588659" cy="2279158"/>
          </a:xfrm>
          <a:prstGeom prst="rect">
            <a:avLst/>
          </a:prstGeom>
        </p:spPr>
        <p:txBody>
          <a:bodyPr vert="horz" lIns="417396" tIns="208698" rIns="417396" bIns="208698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1700649" y="39677176"/>
            <a:ext cx="7065328" cy="2279158"/>
          </a:xfrm>
          <a:prstGeom prst="rect">
            <a:avLst/>
          </a:prstGeom>
        </p:spPr>
        <p:txBody>
          <a:bodyPr vert="horz" lIns="417396" tIns="208698" rIns="417396" bIns="208698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12AEC28-9EAB-49C9-8299-B797C6C189BB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4173978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5243" indent="-1565243" algn="l" defTabSz="4173978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1349" indent="-1304367" algn="l" defTabSz="4173978" rtl="0" eaLnBrk="1" latinLnBrk="0" hangingPunct="1">
        <a:spcBef>
          <a:spcPct val="20000"/>
        </a:spcBef>
        <a:buFont typeface="Arial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17469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4451" indent="-1043491" algn="l" defTabSz="4173978" rtl="0" eaLnBrk="1" latinLnBrk="0" hangingPunct="1">
        <a:spcBef>
          <a:spcPct val="20000"/>
        </a:spcBef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1447" indent="-1043491" algn="l" defTabSz="4173978" rtl="0" eaLnBrk="1" latinLnBrk="0" hangingPunct="1">
        <a:spcBef>
          <a:spcPct val="20000"/>
        </a:spcBef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78429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5411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2407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39389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6982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3978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0960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47942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4938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1920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8902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695898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5F682">
                <a:alpha val="50000"/>
              </a:srgbClr>
            </a:gs>
            <a:gs pos="40000">
              <a:srgbClr val="D5F68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/>
        </p:nvSpPr>
        <p:spPr>
          <a:xfrm>
            <a:off x="503999" y="7585894"/>
            <a:ext cx="29304000" cy="5112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17" name="Rechteck 16"/>
          <p:cNvSpPr/>
          <p:nvPr/>
        </p:nvSpPr>
        <p:spPr>
          <a:xfrm>
            <a:off x="467999" y="7621893"/>
            <a:ext cx="29304000" cy="1152000"/>
          </a:xfrm>
          <a:prstGeom prst="rect">
            <a:avLst/>
          </a:prstGeom>
          <a:solidFill>
            <a:srgbClr val="D5F682">
              <a:alpha val="40000"/>
            </a:srgb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20" name="Rechteck 19"/>
          <p:cNvSpPr/>
          <p:nvPr/>
        </p:nvSpPr>
        <p:spPr>
          <a:xfrm>
            <a:off x="503999" y="12977166"/>
            <a:ext cx="14508000" cy="18360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25" name="Rechteck 24"/>
          <p:cNvSpPr/>
          <p:nvPr/>
        </p:nvSpPr>
        <p:spPr>
          <a:xfrm>
            <a:off x="15300000" y="12977166"/>
            <a:ext cx="14508000" cy="18360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26" name="Rechteck 25"/>
          <p:cNvSpPr/>
          <p:nvPr/>
        </p:nvSpPr>
        <p:spPr>
          <a:xfrm>
            <a:off x="15300000" y="12977165"/>
            <a:ext cx="14508000" cy="1152000"/>
          </a:xfrm>
          <a:prstGeom prst="rect">
            <a:avLst/>
          </a:prstGeom>
          <a:solidFill>
            <a:srgbClr val="D5F682">
              <a:alpha val="40000"/>
            </a:srgb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129" name="Rechteck 128"/>
          <p:cNvSpPr/>
          <p:nvPr/>
        </p:nvSpPr>
        <p:spPr>
          <a:xfrm>
            <a:off x="503999" y="31679999"/>
            <a:ext cx="29304000" cy="10836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31" name="Rechteck 30"/>
          <p:cNvSpPr/>
          <p:nvPr/>
        </p:nvSpPr>
        <p:spPr>
          <a:xfrm>
            <a:off x="504000" y="31679999"/>
            <a:ext cx="29304000" cy="1152000"/>
          </a:xfrm>
          <a:prstGeom prst="rect">
            <a:avLst/>
          </a:prstGeom>
          <a:solidFill>
            <a:srgbClr val="D5F682">
              <a:alpha val="40000"/>
            </a:srgb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132" name="Textfeld 131"/>
          <p:cNvSpPr txBox="1"/>
          <p:nvPr/>
        </p:nvSpPr>
        <p:spPr>
          <a:xfrm>
            <a:off x="792000" y="7693894"/>
            <a:ext cx="13680000" cy="9233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Motivation / Introduction</a:t>
            </a:r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4" name="Textfeld 133"/>
          <p:cNvSpPr txBox="1"/>
          <p:nvPr/>
        </p:nvSpPr>
        <p:spPr>
          <a:xfrm>
            <a:off x="791999" y="31682331"/>
            <a:ext cx="13680000" cy="9233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Conclusions / Outlook</a:t>
            </a:r>
            <a:endParaRPr lang="en-GB" sz="54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6" name="Rechteck 135"/>
          <p:cNvSpPr/>
          <p:nvPr/>
        </p:nvSpPr>
        <p:spPr>
          <a:xfrm>
            <a:off x="503999" y="12977166"/>
            <a:ext cx="14508000" cy="1152000"/>
          </a:xfrm>
          <a:prstGeom prst="rect">
            <a:avLst/>
          </a:prstGeom>
          <a:solidFill>
            <a:srgbClr val="D5F682">
              <a:alpha val="40000"/>
            </a:srgb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5" name="Textfeld 134"/>
          <p:cNvSpPr txBox="1"/>
          <p:nvPr/>
        </p:nvSpPr>
        <p:spPr>
          <a:xfrm>
            <a:off x="15588000" y="12996000"/>
            <a:ext cx="13680000" cy="9233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Results</a:t>
            </a:r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5" name="Rechteck 104"/>
          <p:cNvSpPr/>
          <p:nvPr/>
        </p:nvSpPr>
        <p:spPr>
          <a:xfrm>
            <a:off x="503999" y="463114"/>
            <a:ext cx="29304000" cy="6696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106" name="Rectangle 5"/>
          <p:cNvSpPr>
            <a:spLocks noChangeArrowheads="1"/>
          </p:cNvSpPr>
          <p:nvPr/>
        </p:nvSpPr>
        <p:spPr bwMode="auto">
          <a:xfrm>
            <a:off x="720000" y="720000"/>
            <a:ext cx="23760000" cy="2477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85" tIns="45692" rIns="91385" bIns="45692">
            <a:spAutoFit/>
          </a:bodyPr>
          <a:lstStyle/>
          <a:p>
            <a:pPr algn="ctr"/>
            <a:r>
              <a:rPr lang="en-GB" sz="82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TITLE</a:t>
            </a:r>
            <a:endParaRPr lang="en-GB" sz="8200" b="1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en-GB" sz="73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9" name="Grafik 10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979069" y="5138698"/>
            <a:ext cx="1843744" cy="1905000"/>
          </a:xfrm>
          <a:prstGeom prst="rect">
            <a:avLst/>
          </a:prstGeom>
        </p:spPr>
      </p:pic>
      <p:pic>
        <p:nvPicPr>
          <p:cNvPr id="110" name="Grafik 10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947409" y="4945062"/>
            <a:ext cx="3842659" cy="2057400"/>
          </a:xfrm>
          <a:prstGeom prst="rect">
            <a:avLst/>
          </a:prstGeom>
        </p:spPr>
      </p:pic>
      <p:pic>
        <p:nvPicPr>
          <p:cNvPr id="111" name="Grafik 110" descr="logo_bremen_4c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97068" y="5538097"/>
            <a:ext cx="7543800" cy="1311965"/>
          </a:xfrm>
          <a:prstGeom prst="rect">
            <a:avLst/>
          </a:prstGeom>
        </p:spPr>
      </p:pic>
      <p:pic>
        <p:nvPicPr>
          <p:cNvPr id="112" name="Grafik 111" descr="AWI_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83847" y="4945062"/>
            <a:ext cx="4610421" cy="2057400"/>
          </a:xfrm>
          <a:prstGeom prst="rect">
            <a:avLst/>
          </a:prstGeom>
        </p:spPr>
      </p:pic>
      <p:sp>
        <p:nvSpPr>
          <p:cNvPr id="114" name="Textfeld 113"/>
          <p:cNvSpPr txBox="1"/>
          <p:nvPr/>
        </p:nvSpPr>
        <p:spPr>
          <a:xfrm>
            <a:off x="26265187" y="1882942"/>
            <a:ext cx="2971799" cy="156964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algn="ctr"/>
            <a:r>
              <a:rPr lang="en-GB" sz="9600" b="1" dirty="0" smtClean="0">
                <a:solidFill>
                  <a:schemeClr val="bg1"/>
                </a:solidFill>
                <a:latin typeface="+mn-lt"/>
              </a:rPr>
              <a:t>C01</a:t>
            </a:r>
            <a:endParaRPr lang="en-GB" sz="9600" b="1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8" name="Text Box 181"/>
          <p:cNvSpPr txBox="1">
            <a:spLocks noChangeArrowheads="1"/>
          </p:cNvSpPr>
          <p:nvPr/>
        </p:nvSpPr>
        <p:spPr bwMode="auto">
          <a:xfrm>
            <a:off x="720000" y="3081301"/>
            <a:ext cx="23760000" cy="224476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71361" tIns="37106" rIns="71361" bIns="37106">
            <a:spAutoFit/>
          </a:bodyPr>
          <a:lstStyle/>
          <a:p>
            <a:pPr algn="ctr" defTabSz="361811">
              <a:buClr>
                <a:srgbClr val="000000"/>
              </a:buClr>
              <a:buSzPct val="100000"/>
              <a:tabLst>
                <a:tab pos="0" algn="l"/>
                <a:tab pos="355462" algn="l"/>
                <a:tab pos="717269" algn="l"/>
                <a:tab pos="1072732" algn="l"/>
                <a:tab pos="1420256" algn="l"/>
                <a:tab pos="1775718" algn="l"/>
                <a:tab pos="2137525" algn="l"/>
                <a:tab pos="2492987" algn="l"/>
                <a:tab pos="2848445" algn="l"/>
                <a:tab pos="3203903" algn="l"/>
                <a:tab pos="3559366" algn="l"/>
                <a:tab pos="3921177" algn="l"/>
                <a:tab pos="4276635" algn="l"/>
                <a:tab pos="4632097" algn="l"/>
                <a:tab pos="4985970" algn="l"/>
                <a:tab pos="5341433" algn="l"/>
                <a:tab pos="5696886" algn="l"/>
                <a:tab pos="6052349" algn="l"/>
                <a:tab pos="6414160" algn="l"/>
                <a:tab pos="6769618" algn="l"/>
                <a:tab pos="7117142" algn="l"/>
                <a:tab pos="7464671" algn="l"/>
                <a:tab pos="8037537" algn="l"/>
                <a:tab pos="8610394" algn="l"/>
                <a:tab pos="9183260" algn="l"/>
                <a:tab pos="9756122" algn="l"/>
                <a:tab pos="10335332" algn="l"/>
                <a:tab pos="10900260" algn="l"/>
                <a:tab pos="11481060" algn="l"/>
                <a:tab pos="12053917" algn="l"/>
                <a:tab pos="12625198" algn="l"/>
                <a:tab pos="13205993" algn="l"/>
              </a:tabLst>
            </a:pPr>
            <a:r>
              <a:rPr lang="en-GB" sz="59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Author</a:t>
            </a:r>
            <a:r>
              <a:rPr lang="en-GB" sz="5900" baseline="30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r>
              <a:rPr lang="en-GB" sz="5900" dirty="0" smtClean="0"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GB" sz="59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Author</a:t>
            </a:r>
            <a:r>
              <a:rPr lang="en-GB" sz="5900" baseline="30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en-GB" sz="5900" baseline="3000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 defTabSz="361811">
              <a:buClr>
                <a:srgbClr val="000000"/>
              </a:buClr>
              <a:buSzPct val="100000"/>
              <a:tabLst>
                <a:tab pos="0" algn="l"/>
                <a:tab pos="355462" algn="l"/>
                <a:tab pos="717269" algn="l"/>
                <a:tab pos="1072732" algn="l"/>
                <a:tab pos="1420256" algn="l"/>
                <a:tab pos="1775718" algn="l"/>
                <a:tab pos="2137525" algn="l"/>
                <a:tab pos="2492987" algn="l"/>
                <a:tab pos="2848445" algn="l"/>
                <a:tab pos="3203903" algn="l"/>
                <a:tab pos="3559366" algn="l"/>
                <a:tab pos="3921177" algn="l"/>
                <a:tab pos="4276635" algn="l"/>
                <a:tab pos="4632097" algn="l"/>
                <a:tab pos="4985970" algn="l"/>
                <a:tab pos="5341433" algn="l"/>
                <a:tab pos="5696886" algn="l"/>
                <a:tab pos="6052349" algn="l"/>
                <a:tab pos="6414160" algn="l"/>
                <a:tab pos="6769618" algn="l"/>
                <a:tab pos="7117142" algn="l"/>
                <a:tab pos="7464671" algn="l"/>
                <a:tab pos="8037537" algn="l"/>
                <a:tab pos="8610394" algn="l"/>
                <a:tab pos="9183260" algn="l"/>
                <a:tab pos="9756122" algn="l"/>
                <a:tab pos="10335332" algn="l"/>
                <a:tab pos="10900260" algn="l"/>
                <a:tab pos="11481060" algn="l"/>
                <a:tab pos="12053917" algn="l"/>
                <a:tab pos="12625198" algn="l"/>
                <a:tab pos="13205993" algn="l"/>
              </a:tabLst>
            </a:pPr>
            <a:r>
              <a:rPr lang="en-GB" sz="4000" baseline="30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Affiliation</a:t>
            </a:r>
            <a:endParaRPr lang="en-GB" sz="400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 defTabSz="361811">
              <a:buClr>
                <a:srgbClr val="000000"/>
              </a:buClr>
              <a:buSzPct val="100000"/>
              <a:tabLst>
                <a:tab pos="0" algn="l"/>
                <a:tab pos="355462" algn="l"/>
                <a:tab pos="717269" algn="l"/>
                <a:tab pos="1072732" algn="l"/>
                <a:tab pos="1420256" algn="l"/>
                <a:tab pos="1775718" algn="l"/>
                <a:tab pos="2137525" algn="l"/>
                <a:tab pos="2492987" algn="l"/>
                <a:tab pos="2848445" algn="l"/>
                <a:tab pos="3203903" algn="l"/>
                <a:tab pos="3559366" algn="l"/>
                <a:tab pos="3921177" algn="l"/>
                <a:tab pos="4276635" algn="l"/>
                <a:tab pos="4632097" algn="l"/>
                <a:tab pos="4985970" algn="l"/>
                <a:tab pos="5341433" algn="l"/>
                <a:tab pos="5696886" algn="l"/>
                <a:tab pos="6052349" algn="l"/>
                <a:tab pos="6414160" algn="l"/>
                <a:tab pos="6769618" algn="l"/>
                <a:tab pos="7117142" algn="l"/>
                <a:tab pos="7464671" algn="l"/>
                <a:tab pos="8037537" algn="l"/>
                <a:tab pos="8610394" algn="l"/>
                <a:tab pos="9183260" algn="l"/>
                <a:tab pos="9756122" algn="l"/>
                <a:tab pos="10335332" algn="l"/>
                <a:tab pos="10900260" algn="l"/>
                <a:tab pos="11481060" algn="l"/>
                <a:tab pos="12053917" algn="l"/>
                <a:tab pos="12625198" algn="l"/>
                <a:tab pos="13205993" algn="l"/>
              </a:tabLst>
            </a:pPr>
            <a:r>
              <a:rPr lang="en-GB" sz="4000" baseline="30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Affiliation</a:t>
            </a:r>
            <a:endParaRPr lang="en-GB" sz="4000" baseline="30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9" name="Textfeld 168"/>
          <p:cNvSpPr txBox="1"/>
          <p:nvPr/>
        </p:nvSpPr>
        <p:spPr>
          <a:xfrm>
            <a:off x="792000" y="8953894"/>
            <a:ext cx="13680000" cy="3600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4155" y="652111"/>
            <a:ext cx="4476750" cy="447675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1" t="15433" r="9978" b="15091"/>
          <a:stretch/>
        </p:blipFill>
        <p:spPr>
          <a:xfrm>
            <a:off x="738387" y="5144132"/>
            <a:ext cx="5261998" cy="1930538"/>
          </a:xfrm>
          <a:prstGeom prst="rect">
            <a:avLst/>
          </a:prstGeom>
        </p:spPr>
      </p:pic>
      <p:sp>
        <p:nvSpPr>
          <p:cNvPr id="90" name="Textfeld 89"/>
          <p:cNvSpPr txBox="1"/>
          <p:nvPr/>
        </p:nvSpPr>
        <p:spPr>
          <a:xfrm>
            <a:off x="15588000" y="7693894"/>
            <a:ext cx="13680000" cy="9233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Methods</a:t>
            </a:r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3" name="Textfeld 132"/>
          <p:cNvSpPr txBox="1"/>
          <p:nvPr/>
        </p:nvSpPr>
        <p:spPr>
          <a:xfrm>
            <a:off x="792000" y="12996000"/>
            <a:ext cx="13680000" cy="923312"/>
          </a:xfrm>
          <a:prstGeom prst="rect">
            <a:avLst/>
          </a:prstGeom>
          <a:noFill/>
          <a:ln>
            <a:noFill/>
          </a:ln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Results</a:t>
            </a:r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15588000" y="8953894"/>
            <a:ext cx="13680000" cy="3600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2" name="Textfeld 91"/>
          <p:cNvSpPr txBox="1"/>
          <p:nvPr/>
        </p:nvSpPr>
        <p:spPr>
          <a:xfrm>
            <a:off x="792000" y="14165166"/>
            <a:ext cx="13680000" cy="16920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15588000" y="14165166"/>
            <a:ext cx="13680000" cy="16920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792000" y="32940000"/>
            <a:ext cx="13680000" cy="8928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5" name="Textfeld 94"/>
          <p:cNvSpPr txBox="1"/>
          <p:nvPr/>
        </p:nvSpPr>
        <p:spPr>
          <a:xfrm>
            <a:off x="15588000" y="32940000"/>
            <a:ext cx="13680000" cy="8928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34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Benutzerdefiniert</PresentationFormat>
  <Paragraphs>16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Segoe UI</vt:lpstr>
      <vt:lpstr>Larissa-Design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Marlen</dc:creator>
  <cp:lastModifiedBy>engler</cp:lastModifiedBy>
  <cp:revision>703</cp:revision>
  <cp:lastPrinted>1601-01-01T00:00:00Z</cp:lastPrinted>
  <dcterms:created xsi:type="dcterms:W3CDTF">1601-01-01T00:00:00Z</dcterms:created>
  <dcterms:modified xsi:type="dcterms:W3CDTF">2018-10-26T11:30:15Z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